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6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5" d="100"/>
          <a:sy n="75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63C485-CC1E-45C0-8032-30A8EA44AB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6FCE0E-BB3F-4DC4-A1BC-C644B8387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81AD8E-70E9-42D7-97AC-B1F1B1202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CE4B8B-5A11-444E-A3F5-3F7F7C503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F0EF89-B114-4D55-ACB7-8762B5320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5980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CDA293-6CBE-4365-9691-B6448A752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01E7F07-0E4B-4830-B262-C4DDE9AC5E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563CF2-0D6B-4192-A568-A41D495A0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D996B4-F370-4F57-9E83-F173BB764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3B01F3C-AA55-4514-A0DA-D8D97C409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8317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AD07ACC-2CB1-4CF7-ABB6-7924D0F3B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CBB9E3F-0A85-41DA-9681-F7050F09CC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97665DB-D57C-494F-A3E0-E7B6042A9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0299D4-6A65-44C6-BEB5-85FC34C49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48D1B2-D8E0-40E3-BC43-0E09929FB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90886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0EFD00-06E7-40FD-A67B-B4750019D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B72942-B1F7-45B4-8786-EC76C88B7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F4EF36-6474-4E55-AB57-8C4E7D15C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F42B8F-8B6D-4713-8E0D-929BBC2E2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6DE872-97F8-4C3C-814A-B5962FC85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27655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1B7F70-6871-42A9-ADEA-6A4D851B4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D679787-B9E4-4AC2-BCDA-1727E565F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15EF44-6E30-4157-A1F2-FDD871843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120959-27BA-45D3-9001-F164B530E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D64D87-E199-4F85-ADE4-379AD8310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88332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76DA25-2CB4-4F0B-AC11-6EE7862FB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EC1B33-4C1D-4048-9338-3A64DCB7D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5DA441D-F391-46D0-A73B-BADD7E62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55BC463-E3C7-4D25-A4AE-E495D035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A1A7130-CF40-44BE-9840-8B8B7B38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9A89FB2-F87D-4433-A34B-B352F0B75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97022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F2BCDF-AFA6-4C2D-A38E-45F003680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5021274-6C1C-4CC2-B3E7-3477318AC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4CD76C8-DF8B-473A-B948-CCB17124D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179D75F-A6EA-4D76-820C-EB6B7DB604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0767458-925D-4997-BC02-9DB7E7EFA4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5527721-69CD-43C8-ADAC-3CF4A851E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977E79B-E5B6-415E-9A71-FF83FBB59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FAF965A-D809-4877-99A1-8386ADF6F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07581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EBA364-EB1E-4037-B3C5-12A16B92F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A2EB762-A65F-438E-824D-4DE632BA2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8C740B4-F39E-43D3-B4B3-1209BE663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AA095C2-7AE6-4702-97C8-92374A535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46589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BFE5FAF-9348-4721-9468-AF310014A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111C5C7-1764-43DC-A2E6-98B0F874E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2B776C2-5CFC-426E-97B2-D63368B51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787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7A3E0A-A78A-46F5-AF6E-380A13D25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A8D451-2E6A-440A-84E3-961762F98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BE2682D-AB9B-41C9-8972-2C72EDB757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1EF91B-7F12-43BD-A898-52610DE8A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DAAE511-FEC5-40E4-A603-F07673A44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A942DF-554B-4111-B2FB-29355E1AD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37289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7458B8-FA30-4AEA-AD35-DA16AE162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4C602E1-129A-4E2B-B8AF-65638FDE0C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C8FC747-CF87-43E0-BB39-68595CCC4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E8A90A4-D027-4A67-9A13-E6490E73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0CC8124-F727-47E7-9BBD-9D7B717C5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3C506C-A4BF-4E12-B4D0-39F9A19E8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78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C58CA05-9E55-45C7-B1CF-777ED2B4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24A420F-E5B5-4119-BD95-6E2C4E16D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39900D8-FB18-4D6A-B80B-464FDEA183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80C97-86F2-47F5-959E-DE418128929D}" type="datetimeFigureOut">
              <a:rPr lang="es-MX" smtClean="0"/>
              <a:t>23/08/2021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BDC01A-4861-43A5-B3DA-2A8F85B8F0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B5E822-8D4D-4D26-985B-4425352E4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2EC40-7454-474D-B523-1CDA12F3A2B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2891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9FA98B-296A-4615-B21E-F8AD0EDD51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B18F78E-9D59-4D14-BEE2-E48DA4DA71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DA0529D-E8EC-4C97-932E-F4A1967E3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938212"/>
            <a:ext cx="10267950" cy="498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019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6D41F2D3-3451-414C-996B-74149F6E5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887" y="938212"/>
            <a:ext cx="9420225" cy="498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23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E6449552-FFF6-4224-812F-272CD2A72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962025"/>
            <a:ext cx="1026795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77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0ADE6A90-F42C-4E2E-BD22-94A4D04AD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733425"/>
            <a:ext cx="11534775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583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exto&#10;&#10;Descripción generada automáticamente">
            <a:extLst>
              <a:ext uri="{FF2B5EF4-FFF2-40B4-BE49-F238E27FC236}">
                <a16:creationId xmlns:a16="http://schemas.microsoft.com/office/drawing/2014/main" id="{6853CE41-20D6-4DB8-A52F-A764C9B14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976312"/>
            <a:ext cx="9753600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46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9210B329-A957-446C-946C-5561883F3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966787"/>
            <a:ext cx="10096500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227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91F030E-68A0-49E2-A2D6-A0AC80C58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990600"/>
            <a:ext cx="9982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093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280F2404-C307-4EE6-A373-F3A50BC0B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5" y="871537"/>
            <a:ext cx="1042035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885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1380DBBE-5723-47BC-83EF-E51BBE35C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895350"/>
            <a:ext cx="92583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85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1704817-EE87-4EA3-94DB-22A5CB3F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475" y="852487"/>
            <a:ext cx="9925050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304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EA27A600-0C62-4CD3-B5DC-60958787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25" y="809625"/>
            <a:ext cx="9810750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56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F182BA76-D262-48E6-BD4F-695565729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37" y="919162"/>
            <a:ext cx="9839325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2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exto&#10;&#10;Descripción generada automáticamente">
            <a:extLst>
              <a:ext uri="{FF2B5EF4-FFF2-40B4-BE49-F238E27FC236}">
                <a16:creationId xmlns:a16="http://schemas.microsoft.com/office/drawing/2014/main" id="{CB02CCA3-A1EE-45B8-851B-D355EC4AF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137" y="785812"/>
            <a:ext cx="9991725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550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4C70DC81-156D-44F9-A406-8BBF5FF25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887" y="919162"/>
            <a:ext cx="9420225" cy="501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76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1F0B689-2BAE-4F42-8F5F-F4F443889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50" y="933450"/>
            <a:ext cx="99441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88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5BC53B3-3614-44C3-81BE-449AE86BA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50" y="952500"/>
            <a:ext cx="95631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576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0</Words>
  <Application>Microsoft Office PowerPoint</Application>
  <PresentationFormat>Panorámica</PresentationFormat>
  <Paragraphs>0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Jona</dc:creator>
  <cp:lastModifiedBy>Jona</cp:lastModifiedBy>
  <cp:revision>1</cp:revision>
  <dcterms:created xsi:type="dcterms:W3CDTF">2021-08-23T15:42:54Z</dcterms:created>
  <dcterms:modified xsi:type="dcterms:W3CDTF">2021-08-23T17:52:46Z</dcterms:modified>
</cp:coreProperties>
</file>

<file path=docProps/thumbnail.jpeg>
</file>